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74" autoAdjust="0"/>
  </p:normalViewPr>
  <p:slideViewPr>
    <p:cSldViewPr snapToGrid="0">
      <p:cViewPr varScale="1">
        <p:scale>
          <a:sx n="107" d="100"/>
          <a:sy n="107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FBB5C9-F4F4-4E44-91D9-9F23EC6D1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9A3CF7-C8C6-448F-B4BC-D83650343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5C6C05-923E-4EEA-85D8-21760B08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23FD70-40A1-413A-B39F-FB5471E7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E624CD-FB95-484C-91AB-34899012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178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079E76-EBA3-4B3B-8717-CB794F15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F03415-1558-4693-9E73-9A750F916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B68E73-65C4-4132-AB87-1AB11E45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30C335-DE0E-483C-8413-26C049DF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EE05C0-366C-44E0-8F78-4507E516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887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7E3D48-85C6-4805-970C-6AB88FEEF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055601-11BE-4EFF-A0F4-F8DD11286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7E552F-1589-46EF-BB8A-A0D213FA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20F5A6-3E8A-43E8-96CA-F67CC28D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2E551F-1421-469F-8A95-0AE9047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11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04575-770F-407A-9602-35644BFD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6AEF87-91ED-48E7-B264-2192F5D2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3A790F-D70C-48BD-8389-B8828EBE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ABE797-BC78-44C6-B932-87F16902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1E9E6B-9CA7-4FF6-BFAD-5A01BE9A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826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2E129B-9648-4366-AC7C-F9F8A813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A53902-0CBE-4142-99EF-289E90D2C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F55072-2609-4C7C-82B3-A79F8964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E61243-4C20-4385-A0B4-F8B61293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2743BB-CF4B-4EA5-B4D0-C57FB086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752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61F02C-4C0A-49E7-8B70-91A46746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2E6BF0-7008-45CE-82E1-3CB7C1632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C2C2371-2A9A-41D4-BA0C-278F910BF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A58B87-04E5-45A6-906B-FF82865C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227157-31BE-4B47-9779-8FE2B5EA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39F71B-CD25-4823-AB36-CB077044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818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337969-E306-41BE-814B-EA9CB4DC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A1AC0B-C503-4FA7-BA4A-7C8E09797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C3F364-4571-4C50-820D-654F1407B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69011F8-BB19-4B37-BD23-C8C4B0B55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DF58D1-C1C0-41FA-9A1A-4D4828B9C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3C6947D-0137-45F0-B57E-8A18BAFC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4D12981-AC1F-4B10-A841-D29C7B82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B18B0BB-323C-4B61-A050-160EE377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343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BD7926-E324-4CBC-85F7-7DF6AF01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5CBD9B-08AA-42D3-8412-C4837571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747DD0-A742-4601-9551-6578B16D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DADA992-A4E9-4682-97D7-D2FC6434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418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A97495-2216-4EB3-8320-9526759B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63BF4E-23CE-4A7E-B8AA-F2FAB6FA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88C50A-71CD-48B3-8E3B-AEB2A030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10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05CEE8-99C8-4E7E-B212-068E8E7C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3AE726-8605-4F82-8DCE-DDA7334A7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E1A680-D7F8-4CED-9A88-E5D92C8B9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9A1060-C00E-4148-BF3E-9CAACF6C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BC40BD-0F91-4968-ABF9-B4612DED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400A53-1696-4A24-BD47-20F333F8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21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453527-3F76-4610-BB2C-7847E62D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BEADD6B-3E87-446B-B228-592EDC402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2055C1B-A562-42DA-87B2-6296F5BCD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7307CF-4C6D-422F-ACC3-8B90CDDA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8AC081-9EEF-43AC-B348-250D5FC6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596B18-2EDC-4C9A-8807-FD186058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703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D4A5B-2E96-4F04-BE73-3840F78D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FE2B18-5673-4E26-A49C-4DA66E289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67AEC6-3A5F-4D0B-AE17-E43F8BB56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D207-AE93-4656-B5E7-828EDC3A4E8C}" type="datetimeFigureOut">
              <a:rPr lang="ru-RU" smtClean="0"/>
              <a:pPr/>
              <a:t>02.03.2024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E5455A-133F-4ABE-A11B-BB6BD8245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5462D7-7B00-4A0E-BB23-CA9E6B30D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DD0D6-00D1-42FA-8540-C75DCA6B2A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4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3.wdp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10.jpeg"/><Relationship Id="rId19" Type="http://schemas.openxmlformats.org/officeDocument/2006/relationships/image" Target="../media/image17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3.png"/><Relationship Id="rId2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audio" Target="../media/audio4.wav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audio" Target="../media/audio3.wav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Relationship Id="rId22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31.png"/><Relationship Id="rId18" Type="http://schemas.openxmlformats.org/officeDocument/2006/relationships/image" Target="../media/image52.png"/><Relationship Id="rId3" Type="http://schemas.openxmlformats.org/officeDocument/2006/relationships/audio" Target="../media/audio4.wav"/><Relationship Id="rId7" Type="http://schemas.openxmlformats.org/officeDocument/2006/relationships/image" Target="../media/image43.jpeg"/><Relationship Id="rId12" Type="http://schemas.openxmlformats.org/officeDocument/2006/relationships/image" Target="../media/image30.png"/><Relationship Id="rId17" Type="http://schemas.openxmlformats.org/officeDocument/2006/relationships/image" Target="../media/image51.png"/><Relationship Id="rId2" Type="http://schemas.openxmlformats.org/officeDocument/2006/relationships/audio" Target="../media/audio1.wav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49.png"/><Relationship Id="rId10" Type="http://schemas.openxmlformats.org/officeDocument/2006/relationships/image" Target="../media/image46.jpeg"/><Relationship Id="rId19" Type="http://schemas.openxmlformats.org/officeDocument/2006/relationships/image" Target="../media/image53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18" Type="http://schemas.openxmlformats.org/officeDocument/2006/relationships/image" Target="../media/image68.png"/><Relationship Id="rId3" Type="http://schemas.openxmlformats.org/officeDocument/2006/relationships/audio" Target="../media/audio4.wav"/><Relationship Id="rId21" Type="http://schemas.openxmlformats.org/officeDocument/2006/relationships/image" Target="../media/image71.pn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50.png"/><Relationship Id="rId2" Type="http://schemas.openxmlformats.org/officeDocument/2006/relationships/audio" Target="../media/audio1.wav"/><Relationship Id="rId16" Type="http://schemas.openxmlformats.org/officeDocument/2006/relationships/image" Target="../media/image6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png"/><Relationship Id="rId10" Type="http://schemas.openxmlformats.org/officeDocument/2006/relationships/image" Target="../media/image61.jpeg"/><Relationship Id="rId19" Type="http://schemas.openxmlformats.org/officeDocument/2006/relationships/image" Target="../media/image69.pn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png"/><Relationship Id="rId22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audio" Target="../media/audio4.wav"/><Relationship Id="rId21" Type="http://schemas.openxmlformats.org/officeDocument/2006/relationships/image" Target="../media/image90.pn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17" Type="http://schemas.openxmlformats.org/officeDocument/2006/relationships/image" Target="../media/image86.png"/><Relationship Id="rId2" Type="http://schemas.openxmlformats.org/officeDocument/2006/relationships/audio" Target="../media/audio1.wav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5" Type="http://schemas.openxmlformats.org/officeDocument/2006/relationships/image" Target="../media/image84.png"/><Relationship Id="rId10" Type="http://schemas.openxmlformats.org/officeDocument/2006/relationships/image" Target="../media/image79.jpeg"/><Relationship Id="rId19" Type="http://schemas.openxmlformats.org/officeDocument/2006/relationships/image" Target="../media/image88.pn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audio" Target="../media/audio4.wav"/><Relationship Id="rId7" Type="http://schemas.openxmlformats.org/officeDocument/2006/relationships/image" Target="../media/image94.jpe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audio" Target="../media/audio1.wav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98.png"/><Relationship Id="rId5" Type="http://schemas.openxmlformats.org/officeDocument/2006/relationships/image" Target="../media/image92.jpeg"/><Relationship Id="rId15" Type="http://schemas.openxmlformats.org/officeDocument/2006/relationships/image" Target="../media/image102.pn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Relationship Id="rId1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8044A2-0256-41CB-9D7C-1A62073D1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993" y="18148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>Развивающая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>игра для детей старшего дошкольного возраста «Разложи алгоритмы»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1FF319-8D58-48B6-BACD-9712167C1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500" b="90441" l="6000" r="93667">
                        <a14:foregroundMark x1="29000" y1="10000" x2="39444" y2="7941"/>
                        <a14:foregroundMark x1="39444" y1="7941" x2="62778" y2="11324"/>
                        <a14:foregroundMark x1="62778" y1="11324" x2="64000" y2="11765"/>
                        <a14:foregroundMark x1="71667" y1="7794" x2="71667" y2="7794"/>
                        <a14:foregroundMark x1="71667" y1="7647" x2="71667" y2="7647"/>
                        <a14:foregroundMark x1="65778" y1="17206" x2="65778" y2="17206"/>
                        <a14:foregroundMark x1="64444" y1="19853" x2="64444" y2="19853"/>
                        <a14:foregroundMark x1="63111" y1="23235" x2="63111" y2="23235"/>
                        <a14:foregroundMark x1="61222" y1="24706" x2="61000" y2="26176"/>
                        <a14:foregroundMark x1="59222" y1="29265" x2="59111" y2="29853"/>
                        <a14:foregroundMark x1="76333" y1="33088" x2="76333" y2="33088"/>
                        <a14:foregroundMark x1="72111" y1="37500" x2="72111" y2="37500"/>
                        <a14:foregroundMark x1="66444" y1="41029" x2="77333" y2="31618"/>
                        <a14:foregroundMark x1="77000" y1="31324" x2="90111" y2="18088"/>
                        <a14:foregroundMark x1="90778" y1="17647" x2="87000" y2="25147"/>
                        <a14:foregroundMark x1="93667" y1="16471" x2="91778" y2="22353"/>
                        <a14:foregroundMark x1="9667" y1="26912" x2="4333" y2="43382"/>
                        <a14:foregroundMark x1="4333" y1="43382" x2="6000" y2="60147"/>
                        <a14:foregroundMark x1="6000" y1="60147" x2="10889" y2="70147"/>
                        <a14:foregroundMark x1="37889" y1="7647" x2="54778" y2="8971"/>
                        <a14:foregroundMark x1="12000" y1="89706" x2="17000" y2="88382"/>
                        <a14:foregroundMark x1="23111" y1="89412" x2="22889" y2="90441"/>
                        <a14:foregroundMark x1="11667" y1="90441" x2="15556" y2="90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01669"/>
            <a:ext cx="3580397" cy="27051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9744C8-72DC-441C-A219-D2081603E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12391" y1="20109" x2="17174" y2="50870"/>
                        <a14:foregroundMark x1="17174" y1="50870" x2="18696" y2="54891"/>
                        <a14:foregroundMark x1="17391" y1="19239" x2="39239" y2="13478"/>
                        <a14:foregroundMark x1="39239" y1="13478" x2="41413" y2="20543"/>
                        <a14:foregroundMark x1="31957" y1="20761" x2="24348" y2="29891"/>
                        <a14:foregroundMark x1="24348" y1="29891" x2="21087" y2="42283"/>
                        <a14:foregroundMark x1="21087" y1="42283" x2="26630" y2="46522"/>
                        <a14:foregroundMark x1="26630" y1="46522" x2="35000" y2="49239"/>
                        <a14:foregroundMark x1="35000" y1="49239" x2="35870" y2="47717"/>
                        <a14:foregroundMark x1="21739" y1="30543" x2="18804" y2="37391"/>
                        <a14:foregroundMark x1="18804" y1="37391" x2="22283" y2="28587"/>
                        <a14:foregroundMark x1="22283" y1="28587" x2="20109" y2="32826"/>
                        <a14:foregroundMark x1="27935" y1="43804" x2="27391" y2="44239"/>
                        <a14:foregroundMark x1="26957" y1="45652" x2="27391" y2="46848"/>
                        <a14:foregroundMark x1="27065" y1="44891" x2="34565" y2="41304"/>
                        <a14:foregroundMark x1="34565" y1="41304" x2="30217" y2="47717"/>
                        <a14:foregroundMark x1="30217" y1="47717" x2="29348" y2="46413"/>
                        <a14:foregroundMark x1="11304" y1="20543" x2="13804" y2="29022"/>
                        <a14:foregroundMark x1="13804" y1="29022" x2="13696" y2="36957"/>
                        <a14:foregroundMark x1="13696" y1="36957" x2="10978" y2="22174"/>
                        <a14:foregroundMark x1="19022" y1="72391" x2="19783" y2="79674"/>
                        <a14:foregroundMark x1="19783" y1="79674" x2="27174" y2="74565"/>
                        <a14:foregroundMark x1="42935" y1="48696" x2="47935" y2="56196"/>
                        <a14:foregroundMark x1="47935" y1="56196" x2="50109" y2="49457"/>
                        <a14:foregroundMark x1="50109" y1="49457" x2="44022" y2="47174"/>
                        <a14:foregroundMark x1="53587" y1="47283" x2="55000" y2="54674"/>
                        <a14:foregroundMark x1="55000" y1="54674" x2="54565" y2="54783"/>
                        <a14:foregroundMark x1="75217" y1="62500" x2="73043" y2="70326"/>
                        <a14:foregroundMark x1="73043" y1="70326" x2="78804" y2="78370"/>
                        <a14:foregroundMark x1="78804" y1="78370" x2="83152" y2="69674"/>
                        <a14:foregroundMark x1="83152" y1="69674" x2="75978" y2="61413"/>
                        <a14:foregroundMark x1="75978" y1="61413" x2="73913" y2="63043"/>
                        <a14:foregroundMark x1="25543" y1="33370" x2="21739" y2="39348"/>
                        <a14:foregroundMark x1="21739" y1="39348" x2="20217" y2="37065"/>
                        <a14:foregroundMark x1="46630" y1="80870" x2="47500" y2="89239"/>
                        <a14:foregroundMark x1="47500" y1="89239" x2="48587" y2="80543"/>
                        <a14:foregroundMark x1="48587" y1="80543" x2="46848" y2="827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5600" y="3200583"/>
            <a:ext cx="3817215" cy="38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28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27F834-987B-4C22-9A4F-7B196F6D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60" y="3023633"/>
            <a:ext cx="10515600" cy="180348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>Возраст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>детей: 5-7 лет.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>Цель игры: развивать умение видеть последовательность алгоритмической схемы для рисования, развивать наблюдательность, воспитывать интерес к живописи.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</a:rPr>
              <a:t>Ход игры: нужно разложить все алгоритмические схемы в нужной последовательности по порядку. В конце выбрать понравившуюся схему и попробовать нарисовать по ней свой рисунок!</a:t>
            </a:r>
          </a:p>
        </p:txBody>
      </p:sp>
    </p:spTree>
    <p:extLst>
      <p:ext uri="{BB962C8B-B14F-4D97-AF65-F5344CB8AC3E}">
        <p14:creationId xmlns:p14="http://schemas.microsoft.com/office/powerpoint/2010/main" xmlns="" val="395352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553D819-5F4E-4371-80C2-FD9F25EAF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8599611" y="5158798"/>
            <a:ext cx="1491002" cy="14910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2BD0F11-4D8C-4707-8383-FF4A460D6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0134" y="5158799"/>
            <a:ext cx="1491002" cy="14910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C5A7242-2D25-408D-9106-A13F8B4407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9611" y="3480126"/>
            <a:ext cx="1500283" cy="1500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AE55E92-B5A1-4808-A6CE-31EDB5FDF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0330" y="1828087"/>
            <a:ext cx="1500283" cy="15002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5773E682-9902-4BDF-9F0B-E556A0C49D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0330" y="208199"/>
            <a:ext cx="1514927" cy="15149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C2037C4-5DE6-42BE-B01A-4017CABF9B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415" y="3480126"/>
            <a:ext cx="1500283" cy="15002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705ECA0-288C-40AA-B654-40823DB30F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414" y="1772114"/>
            <a:ext cx="1500283" cy="150028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D8317268-7DDF-48CB-BA1E-D45B7A5FC6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0134" y="208198"/>
            <a:ext cx="1510719" cy="151492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A081F32-BB87-41BB-8957-EAD55ACA5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71951" b="96883" l="36911" r="63977">
                        <a14:foregroundMark x1="49975" y1="91700" x2="49975" y2="91700"/>
                        <a14:foregroundMark x1="49020" y1="94300" x2="45450" y2="81000"/>
                        <a14:foregroundMark x1="45450" y1="81000" x2="51433" y2="76300"/>
                        <a14:foregroundMark x1="51433" y1="76300" x2="53293" y2="91150"/>
                        <a14:foregroundMark x1="53293" y1="91150" x2="46053" y2="93250"/>
                        <a14:foregroundMark x1="46053" y1="93250" x2="46003" y2="93250"/>
                        <a14:foregroundMark x1="57567" y1="86050" x2="57567" y2="86050"/>
                        <a14:foregroundMark x1="47059" y1="92850" x2="46254" y2="84500"/>
                        <a14:foregroundMark x1="46254" y1="84500" x2="45500" y2="91050"/>
                        <a14:foregroundMark x1="44947" y1="96800" x2="53947" y2="96700"/>
                        <a14:foregroundMark x1="53947" y1="96700" x2="55606" y2="95500"/>
                        <a14:foregroundMark x1="37707" y1="81350" x2="38009" y2="88550"/>
                        <a14:foregroundMark x1="42081" y1="82800" x2="42081" y2="82800"/>
                        <a14:foregroundMark x1="42836" y1="83700" x2="42836" y2="83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28" t="68834" r="32640"/>
          <a:stretch/>
        </p:blipFill>
        <p:spPr bwMode="auto">
          <a:xfrm>
            <a:off x="2947427" y="4645074"/>
            <a:ext cx="754145" cy="6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02DE630-6F4A-4D00-8504-08F2AA28D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3229" b="29059" l="3383" r="30448">
                        <a14:foregroundMark x1="13273" y1="3500" x2="20463" y2="3900"/>
                        <a14:foregroundMark x1="22323" y1="11850" x2="22323" y2="11850"/>
                        <a14:foregroundMark x1="17848" y1="24650" x2="12921" y2="10150"/>
                        <a14:foregroundMark x1="12921" y1="10150" x2="19457" y2="7450"/>
                        <a14:foregroundMark x1="19457" y1="7450" x2="20915" y2="15700"/>
                        <a14:foregroundMark x1="20915" y1="15700" x2="17848" y2="22950"/>
                        <a14:foregroundMark x1="17848" y1="22950" x2="20211" y2="19300"/>
                        <a14:foregroundMark x1="16642" y1="18250" x2="16642" y2="18250"/>
                        <a14:foregroundMark x1="19558" y1="20750" x2="12217" y2="11050"/>
                        <a14:foregroundMark x1="12217" y1="11050" x2="20915" y2="16150"/>
                        <a14:foregroundMark x1="20915" y1="16150" x2="15787" y2="20900"/>
                        <a14:foregroundMark x1="15787" y1="20900" x2="14832" y2="20200"/>
                        <a14:foregroundMark x1="16290" y1="14100" x2="15887" y2="11600"/>
                        <a14:foregroundMark x1="16792" y1="13150" x2="15083" y2="12000"/>
                        <a14:foregroundMark x1="18100" y1="12000" x2="18351" y2="13550"/>
                        <a14:foregroundMark x1="18502" y1="12000" x2="18502" y2="12000"/>
                        <a14:foregroundMark x1="17999" y1="12000" x2="15737" y2="12650"/>
                        <a14:foregroundMark x1="17044" y1="10550" x2="16541" y2="10550"/>
                        <a14:foregroundMark x1="16139" y1="11600" x2="12971" y2="11700"/>
                        <a14:foregroundMark x1="24937" y1="16150" x2="24937" y2="16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6169" b="67712"/>
          <a:stretch/>
        </p:blipFill>
        <p:spPr bwMode="auto">
          <a:xfrm>
            <a:off x="250864" y="134402"/>
            <a:ext cx="750856" cy="7205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ED37B699-B2A7-4D1E-B64D-4CC4CF525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2100" b="30700" l="36903" r="63952">
                        <a14:foregroundMark x1="45400" y1="3400" x2="45400" y2="3400"/>
                        <a14:foregroundMark x1="45400" y1="3400" x2="46405" y2="3000"/>
                        <a14:foregroundMark x1="48014" y1="2100" x2="49321" y2="2100"/>
                        <a14:foregroundMark x1="36953" y1="12700" x2="37205" y2="18550"/>
                        <a14:foregroundMark x1="45249" y1="16500" x2="45249" y2="16500"/>
                        <a14:foregroundMark x1="48517" y1="23800" x2="44143" y2="11650"/>
                        <a14:foregroundMark x1="44143" y1="11650" x2="52740" y2="11600"/>
                        <a14:foregroundMark x1="52740" y1="11600" x2="57366" y2="19950"/>
                        <a14:foregroundMark x1="57366" y1="19950" x2="48416" y2="21850"/>
                        <a14:foregroundMark x1="48416" y1="21850" x2="48416" y2="21300"/>
                        <a14:foregroundMark x1="50226" y1="21300" x2="42785" y2="11350"/>
                        <a14:foregroundMark x1="42785" y1="11350" x2="52086" y2="6300"/>
                        <a14:foregroundMark x1="52086" y1="6300" x2="52086" y2="21050"/>
                        <a14:foregroundMark x1="52086" y1="21050" x2="46053" y2="25000"/>
                        <a14:foregroundMark x1="46053" y1="25000" x2="46305" y2="22650"/>
                        <a14:backgroundMark x1="42634" y1="27200" x2="52589" y2="29500"/>
                        <a14:backgroundMark x1="52589" y1="29500" x2="57717" y2="2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69" r="32600" b="65882"/>
          <a:stretch/>
        </p:blipFill>
        <p:spPr bwMode="auto">
          <a:xfrm>
            <a:off x="2977272" y="113980"/>
            <a:ext cx="750856" cy="7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A8F0F23-62DA-4350-A626-AE58A2F9916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3229" b="29059" l="69553" r="96617">
                        <a14:foregroundMark x1="82453" y1="24900" x2="74661" y2="12100"/>
                        <a14:foregroundMark x1="74661" y1="12100" x2="84917" y2="9350"/>
                        <a14:foregroundMark x1="84917" y1="9350" x2="88989" y2="17700"/>
                        <a14:foregroundMark x1="88989" y1="17700" x2="82504" y2="21650"/>
                        <a14:foregroundMark x1="82504" y1="21650" x2="79035" y2="19300"/>
                        <a14:foregroundMark x1="82755" y1="16000" x2="82102" y2="16650"/>
                        <a14:foregroundMark x1="90347" y1="14700" x2="90347" y2="14700"/>
                        <a14:foregroundMark x1="86023" y1="16950" x2="86174" y2="17200"/>
                        <a14:foregroundMark x1="78381" y1="3600" x2="86727" y2="3950"/>
                        <a14:foregroundMark x1="86727" y1="3950" x2="87984" y2="5050"/>
                        <a14:foregroundMark x1="90096" y1="10500" x2="90096" y2="10500"/>
                        <a14:foregroundMark x1="88135" y1="23050" x2="80644" y2="19450"/>
                        <a14:foregroundMark x1="80644" y1="19450" x2="76370" y2="9950"/>
                        <a14:foregroundMark x1="76370" y1="9950" x2="86023" y2="8800"/>
                        <a14:foregroundMark x1="86023" y1="8800" x2="86828" y2="16700"/>
                        <a14:foregroundMark x1="86828" y1="16700" x2="84314" y2="18750"/>
                        <a14:foregroundMark x1="85621" y1="14950" x2="85621" y2="14950"/>
                        <a14:foregroundMark x1="82604" y1="17050" x2="79186" y2="15900"/>
                        <a14:foregroundMark x1="83258" y1="15250" x2="83258" y2="15250"/>
                        <a14:foregroundMark x1="80241" y1="15750" x2="80744" y2="15900"/>
                      </a14:backgroundRemoval>
                    </a14:imgEffect>
                  </a14:imgLayer>
                </a14:imgProps>
              </a:ext>
            </a:extLst>
          </a:blip>
          <a:srcRect l="66170" b="67712"/>
          <a:stretch/>
        </p:blipFill>
        <p:spPr>
          <a:xfrm>
            <a:off x="7201783" y="76934"/>
            <a:ext cx="810739" cy="778057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EAD4F562-63B3-456B-9F1F-550BB3CDB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35830" b="64170" l="3515" r="31631">
                        <a14:foregroundMark x1="11714" y1="53400" x2="16843" y2="44600"/>
                        <a14:foregroundMark x1="16843" y1="44600" x2="16993" y2="43600"/>
                        <a14:foregroundMark x1="16993" y1="43450" x2="17345" y2="58200"/>
                        <a14:foregroundMark x1="17345" y1="58200" x2="22373" y2="51200"/>
                        <a14:foregroundMark x1="17898" y1="55500" x2="14077" y2="53550"/>
                        <a14:foregroundMark x1="14228" y1="53150" x2="18552" y2="52350"/>
                        <a14:foregroundMark x1="17496" y1="42400" x2="20513" y2="53000"/>
                        <a14:foregroundMark x1="20513" y1="53000" x2="19859" y2="53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88" r="64854" b="32287"/>
          <a:stretch/>
        </p:blipFill>
        <p:spPr bwMode="auto">
          <a:xfrm>
            <a:off x="172654" y="2285195"/>
            <a:ext cx="873367" cy="8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760331FF-1852-4DC4-A38C-1D4F04724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36350" b="66250" l="36802" r="62896">
                        <a14:foregroundMark x1="47863" y1="48900" x2="51282" y2="42850"/>
                        <a14:foregroundMark x1="51282" y1="42850" x2="56259" y2="52450"/>
                        <a14:foregroundMark x1="56259" y1="52850" x2="53896" y2="57650"/>
                        <a14:foregroundMark x1="53394" y1="57650" x2="51785" y2="48150"/>
                        <a14:foregroundMark x1="51785" y1="48150" x2="44947" y2="49850"/>
                        <a14:foregroundMark x1="44947" y1="49850" x2="46506" y2="42950"/>
                        <a14:foregroundMark x1="46506" y1="42950" x2="54299" y2="42450"/>
                        <a14:foregroundMark x1="54299" y1="42450" x2="58019" y2="51050"/>
                        <a14:foregroundMark x1="58019" y1="51050" x2="55204" y2="59700"/>
                        <a14:foregroundMark x1="55204" y1="59700" x2="46154" y2="57300"/>
                        <a14:foregroundMark x1="46154" y1="57300" x2="43288" y2="50700"/>
                        <a14:foregroundMark x1="43288" y1="50700" x2="45249" y2="46150"/>
                        <a14:foregroundMark x1="53896" y1="52450" x2="53896" y2="52450"/>
                        <a14:foregroundMark x1="36802" y1="47200" x2="37858" y2="54250"/>
                        <a14:foregroundMark x1="46958" y1="51250" x2="46958" y2="51250"/>
                        <a14:foregroundMark x1="42735" y1="50750" x2="42735" y2="50750"/>
                        <a14:backgroundMark x1="41931" y1="61450" x2="48869" y2="63800"/>
                        <a14:backgroundMark x1="48869" y1="63800" x2="57265" y2="62000"/>
                        <a14:backgroundMark x1="57265" y1="62000" x2="57868" y2="6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29" t="32657" r="33829" b="29974"/>
          <a:stretch/>
        </p:blipFill>
        <p:spPr bwMode="auto">
          <a:xfrm>
            <a:off x="2939695" y="2337652"/>
            <a:ext cx="761877" cy="8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6AF38891-4487-4E95-A3AC-F967EE3AE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35830" b="64170" l="69551" r="96617">
                        <a14:foregroundMark x1="83912" y1="60450" x2="75867" y2="48750"/>
                        <a14:foregroundMark x1="75867" y1="48750" x2="80644" y2="42550"/>
                        <a14:foregroundMark x1="80644" y1="42550" x2="88738" y2="51700"/>
                        <a14:foregroundMark x1="88738" y1="51700" x2="83007" y2="57300"/>
                        <a14:foregroundMark x1="83007" y1="57300" x2="82202" y2="56550"/>
                        <a14:foregroundMark x1="84716" y1="53000" x2="84314" y2="53000"/>
                        <a14:foregroundMark x1="89693" y1="58500" x2="77074" y2="44800"/>
                        <a14:foregroundMark x1="77074" y1="44800" x2="85168" y2="42800"/>
                        <a14:foregroundMark x1="85168" y1="42800" x2="88788" y2="49650"/>
                        <a14:foregroundMark x1="83509" y1="57350" x2="82856" y2="57200"/>
                        <a14:foregroundMark x1="86275" y1="51200" x2="77979" y2="50250"/>
                        <a14:foregroundMark x1="77979" y1="50250" x2="86124" y2="52000"/>
                        <a14:foregroundMark x1="86124" y1="52000" x2="85621" y2="53000"/>
                        <a14:foregroundMark x1="83509" y1="51450" x2="84163" y2="51300"/>
                        <a14:foregroundMark x1="85219" y1="50650" x2="85219" y2="50650"/>
                        <a14:foregroundMark x1="84967" y1="59950" x2="83509" y2="58400"/>
                        <a14:foregroundMark x1="85470" y1="59550" x2="83258" y2="59700"/>
                        <a14:foregroundMark x1="85219" y1="57850" x2="86275" y2="57350"/>
                        <a14:foregroundMark x1="85621" y1="56300" x2="85621" y2="56300"/>
                        <a14:foregroundMark x1="82202" y1="50300" x2="83811" y2="50300"/>
                        <a14:foregroundMark x1="82453" y1="50400" x2="83258" y2="50000"/>
                        <a14:foregroundMark x1="85470" y1="49500" x2="85621" y2="50150"/>
                        <a14:foregroundMark x1="82353" y1="50650" x2="82202" y2="48700"/>
                        <a14:backgroundMark x1="75616" y1="61650" x2="84263" y2="64550"/>
                        <a14:backgroundMark x1="84263" y1="64550" x2="90096" y2="6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68" t="32288" b="32288"/>
          <a:stretch/>
        </p:blipFill>
        <p:spPr bwMode="auto">
          <a:xfrm>
            <a:off x="5595707" y="2377237"/>
            <a:ext cx="796995" cy="8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AF299005-3E30-4DF7-9DDB-5BD44824F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69250" b="97150" l="3369" r="30417">
                        <a14:foregroundMark x1="15435" y1="93250" x2="11061" y2="78850"/>
                        <a14:foregroundMark x1="11061" y1="78850" x2="17647" y2="75450"/>
                        <a14:foregroundMark x1="17647" y1="75450" x2="20161" y2="88150"/>
                        <a14:foregroundMark x1="20161" y1="88150" x2="17798" y2="89500"/>
                        <a14:foregroundMark x1="14228" y1="91050" x2="14379" y2="91450"/>
                        <a14:foregroundMark x1="18854" y1="93250" x2="23328" y2="75200"/>
                        <a14:foregroundMark x1="23328" y1="75200" x2="19457" y2="86650"/>
                        <a14:foregroundMark x1="19457" y1="86650" x2="18049" y2="86600"/>
                        <a14:foregroundMark x1="15284" y1="92500" x2="14128" y2="91200"/>
                        <a14:foregroundMark x1="16742" y1="87250" x2="17898" y2="83850"/>
                        <a14:foregroundMark x1="11463" y1="96400" x2="19859" y2="97150"/>
                        <a14:foregroundMark x1="19859" y1="97150" x2="22775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882" r="66168"/>
          <a:stretch/>
        </p:blipFill>
        <p:spPr bwMode="auto">
          <a:xfrm>
            <a:off x="172653" y="4600607"/>
            <a:ext cx="754146" cy="7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4A4601D-7201-4E5E-887C-166D29402A3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6977" y="1631409"/>
            <a:ext cx="3619104" cy="3619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33C2C1E-7622-49D4-8B9A-6EE7E19B662B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490430" y="1569944"/>
            <a:ext cx="1137677" cy="1063683"/>
          </a:xfrm>
          <a:prstGeom prst="rect">
            <a:avLst/>
          </a:prstGeom>
        </p:spPr>
      </p:pic>
      <p:sp>
        <p:nvSpPr>
          <p:cNvPr id="40" name="Стрелка: вправо 3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41BA9A8-CB5B-449E-BCB6-9B6D67430904}"/>
              </a:ext>
            </a:extLst>
          </p:cNvPr>
          <p:cNvSpPr/>
          <p:nvPr/>
        </p:nvSpPr>
        <p:spPr>
          <a:xfrm>
            <a:off x="10031917" y="5681355"/>
            <a:ext cx="796995" cy="6986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sunset" dir="t"/>
          </a:scene3d>
          <a:sp3d prstMaterial="metal">
            <a:bevelT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200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conveyor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2.91667E-6 -0.0956 C 2.91667E-6 -0.13819 -0.22058 -0.19028 -0.39922 -0.19028 L -0.79805 -0.19028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09" y="-9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3.33333E-6 0.02361 C 3.33333E-6 0.03403 -0.11901 0.04722 -0.21537 0.04722 L -0.43073 0.04722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6" y="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21055 -0.67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-3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7.40741E-7 L -0.11458 -7.40741E-7 L -0.11458 0.0537 L -0.22838 0.0537 L -0.22838 0.10764 L -0.34245 0.10764 L -0.34245 0.16181 L -0.45664 0.16181 L -0.45664 0.21597 L -0.57057 0.21597 L -0.57057 0.27014 L -0.6845 0.27014 L -0.6845 0.32407 L -0.79844 0.32407 L -0.79844 0.3787 " pathEditMode="relative" rAng="0" ptsTypes="AAAAAAAAAAAAA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22" y="1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21433 3.33333E-6 C -0.31016 3.33333E-6 -0.42787 -0.02755 -0.42787 -0.05 L -0.42787 -0.09861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93" y="-4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-0.04306 C 2.91667E-6 -0.06181 -0.09857 -0.08473 -0.17826 -0.08473 L -0.35586 -0.0847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4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65313 0.4789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2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2901 3.7037E-7 C -0.42005 3.7037E-7 -0.57995 -0.00463 -0.57995 -0.00764 L -0.57995 -0.01389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7" y="-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Управляющая кнопка: &quot;Вперед&quot; или &quot;Следующий&quot;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C9C15FD-F6DA-4937-A41C-3A1290D0E5D8}"/>
              </a:ext>
            </a:extLst>
          </p:cNvPr>
          <p:cNvSpPr/>
          <p:nvPr/>
        </p:nvSpPr>
        <p:spPr>
          <a:xfrm>
            <a:off x="10970793" y="6258566"/>
            <a:ext cx="913966" cy="47901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F9FD6C-639E-4222-A117-E4F958DDCE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1334" y="5180764"/>
            <a:ext cx="1317308" cy="13173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1C2E023-DB83-4AB0-8409-B1CF1D69B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7451" y="5180764"/>
            <a:ext cx="1317308" cy="1317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DAFF27B-5AA6-4BB8-BE31-9978FE63B3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7597" y="3622160"/>
            <a:ext cx="1351045" cy="13510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BE20B2D-C1D0-4459-A4E7-186BE43E4B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9725" y="3616322"/>
            <a:ext cx="1356883" cy="13568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9BDF491-18B3-4608-9E80-609F6D3F69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5563" y="2029982"/>
            <a:ext cx="1351045" cy="13510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5125E6D-50A4-4449-B8F0-D3AD3AFB7A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4464" y="2013064"/>
            <a:ext cx="1351047" cy="13510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091C210-8201-4DCE-8167-32BE65660D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8420" y="270412"/>
            <a:ext cx="1362725" cy="13627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DF1160F-87C2-4856-865E-1EB5ECF09C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1573" y="270412"/>
            <a:ext cx="1293186" cy="129318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5A32C71-D5DF-458A-8DE7-49ABDC94D52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3981" y="197615"/>
            <a:ext cx="749873" cy="719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0F1A23-9B3D-46B6-8996-1A79948B214B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7884" y="2372444"/>
            <a:ext cx="755970" cy="762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FE9E47-3A86-47C4-83C6-D1CB6723EFBC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4424067"/>
            <a:ext cx="810838" cy="7742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2CB48AA-F804-4959-873A-419ED32F928E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1418" y="118295"/>
            <a:ext cx="883954" cy="8900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73D0660-DCB5-487F-B66D-CE25F9C72A84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25129" y="2258454"/>
            <a:ext cx="736532" cy="8602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9659FAE-C5E2-4A10-8800-03C4C42EC385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25129" y="4404875"/>
            <a:ext cx="736532" cy="7758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62E9E3A-D7D2-4168-A818-6B4BC5484CBD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99816" y="118295"/>
            <a:ext cx="755970" cy="7620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B8A841D-528D-4EC5-A90D-145674C9205D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09335" y="2258454"/>
            <a:ext cx="749873" cy="7011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0D3ACF-4C88-4568-A9B3-63653992C34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546" y="2848929"/>
            <a:ext cx="2637186" cy="26371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0AF90A8-AB19-4D5D-8601-48C95B2A7B8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70186" b="96770" l="69125" r="96500">
                        <a14:foregroundMark x1="80375" y1="76522" x2="74875" y2="83354"/>
                        <a14:foregroundMark x1="74875" y1="83354" x2="76625" y2="96025"/>
                        <a14:foregroundMark x1="76625" y1="96025" x2="86375" y2="94410"/>
                        <a14:foregroundMark x1="86375" y1="94410" x2="90000" y2="83851"/>
                        <a14:foregroundMark x1="90000" y1="83851" x2="86500" y2="79255"/>
                        <a14:foregroundMark x1="80250" y1="78137" x2="76375" y2="87329"/>
                        <a14:foregroundMark x1="76375" y1="87329" x2="82375" y2="93416"/>
                        <a14:foregroundMark x1="82375" y1="93416" x2="89250" y2="87702"/>
                        <a14:foregroundMark x1="89250" y1="87702" x2="87500" y2="78385"/>
                        <a14:foregroundMark x1="87500" y1="78385" x2="77000" y2="80870"/>
                        <a14:foregroundMark x1="77000" y1="80870" x2="77125" y2="81739"/>
                        <a14:foregroundMark x1="78750" y1="83851" x2="89750" y2="85093"/>
                        <a14:foregroundMark x1="89750" y1="85093" x2="77500" y2="84099"/>
                        <a14:foregroundMark x1="77500" y1="84099" x2="77375" y2="86584"/>
                        <a14:foregroundMark x1="78000" y1="84224" x2="76500" y2="88571"/>
                        <a14:foregroundMark x1="78250" y1="85342" x2="79500" y2="86335"/>
                        <a14:foregroundMark x1="76500" y1="94907" x2="85250" y2="96273"/>
                        <a14:foregroundMark x1="85250" y1="96273" x2="90750" y2="93416"/>
                        <a14:foregroundMark x1="76750" y1="96398" x2="86375" y2="96770"/>
                        <a14:foregroundMark x1="86375" y1="96770" x2="89500" y2="94783"/>
                      </a14:backgroundRemoval>
                    </a14:imgEffect>
                  </a14:imgLayer>
                </a14:imgProps>
              </a:ext>
            </a:extLst>
          </a:blip>
          <a:srcRect l="65712" t="66993"/>
          <a:stretch/>
        </p:blipFill>
        <p:spPr>
          <a:xfrm>
            <a:off x="7421667" y="2029982"/>
            <a:ext cx="756512" cy="7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conveyor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11111E-6 L -0.39531 1.11111E-6 C -0.57239 1.11111E-6 -0.79036 -0.19144 -0.79036 -0.34653 L -0.79036 -0.6928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-3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1315 -4.81481E-6 L -0.11315 0.05625 L -0.22617 0.05625 L -0.22617 0.1125 L -0.33919 0.1125 L -0.33919 0.16875 L -0.45221 0.16875 L -0.45221 0.225 L -0.56523 0.225 L -0.56523 0.28125 L -0.67825 0.28125 L -0.67825 0.3375 L -0.79127 0.3375 L -0.79127 0.39375 " pathEditMode="relative" rAng="0" ptsTypes="AAAAAAAAAAA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70" y="19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79454 0.459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27" y="2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-0.23033 C -4.79167E-6 -0.33357 -0.14791 -0.46019 -0.2677 -0.46019 L -0.53502 -0.4601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41328 0.370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1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05951 -3.7037E-7 L -0.05951 0.02986 L -0.11901 0.02986 L -0.11901 0.06019 L -0.17826 0.06019 L -0.17826 0.09005 L -0.23776 0.09005 L -0.23776 0.12037 L -0.29701 0.12037 L -0.29701 0.15023 L -0.35651 0.15023 L -0.35651 0.18056 L -0.41576 0.18056 L -0.41576 0.21088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4" y="1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3893 -0.6865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3" y="-34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0.03009 L -0.0569 0.03009 C -0.09466 0.03009 -0.14114 0.05416 -0.14114 0.07014 L -0.14114 0.10995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Управляющая кнопка: &quot;Вперед&quot; или &quot;Следующий&quot;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336C8540-E312-4E69-B8E3-E617C7B7C519}"/>
              </a:ext>
            </a:extLst>
          </p:cNvPr>
          <p:cNvSpPr/>
          <p:nvPr/>
        </p:nvSpPr>
        <p:spPr>
          <a:xfrm>
            <a:off x="11075963" y="5945092"/>
            <a:ext cx="913966" cy="47901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820829-E181-4CE7-BA76-C41A7AF6C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2590" y="1715745"/>
            <a:ext cx="1189135" cy="14881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3F908-AE1D-4731-871B-73D0BB7E0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922539" y="97447"/>
            <a:ext cx="1204976" cy="15079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BE8E79-21BF-4880-8B0A-ACD8353249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6748" y="97447"/>
            <a:ext cx="1204977" cy="15079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4252DF-AAE3-48C0-9FAE-B36B412D27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0458" y="3315941"/>
            <a:ext cx="1204977" cy="15079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7AF09F6-DE02-4946-BA36-1F8577C65A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2590" y="3314217"/>
            <a:ext cx="1206374" cy="15079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E8B1D70-057E-4E06-87FE-73AA70BE86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0458" y="4935963"/>
            <a:ext cx="1189135" cy="14881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5627CD3-F54F-432B-985C-7EB3A3CD9F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9829" y="4935963"/>
            <a:ext cx="1189135" cy="14881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F82F496-67DF-43E9-B6E8-13B4560D4F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6300" y="1701038"/>
            <a:ext cx="1189135" cy="14864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910A74A-5E41-43E2-BCDF-004229BF7BC5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0721" y="340879"/>
            <a:ext cx="749873" cy="7193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A1DC1BC-BC8A-4FFC-A97E-CF242F248749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96558" y="269524"/>
            <a:ext cx="755970" cy="76206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8F77A88-AD50-4220-A3F5-6BA52C91E20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46830" y="173422"/>
            <a:ext cx="810838" cy="774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32BCDB6-D3EA-4D95-AB8B-517ECD8ACFFD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42345" y="57588"/>
            <a:ext cx="883997" cy="89009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EAA57E0-A6F3-4C00-80D6-45D76C6B134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2327" y="3801613"/>
            <a:ext cx="737680" cy="8657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8981F35-9E21-4FD2-9826-BB0092C930F3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86373" y="3847336"/>
            <a:ext cx="737680" cy="7742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707B253-B987-4E3D-B5C6-EA09B2E3E738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874264" y="3801613"/>
            <a:ext cx="755970" cy="76206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F8663C6-40E8-4FC4-ABD6-F4016F1458DE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092219" y="2325950"/>
            <a:ext cx="2680518" cy="33540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5328AB4-4CB0-4D90-A7B7-53DCA9AB877A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342345" y="3862578"/>
            <a:ext cx="749873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98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2.29167E-6 -0.0162 C 2.29167E-6 -0.02384 -0.20808 -0.0324 -0.37643 -0.0324 L -0.75274 -0.032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43" y="-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0.01829 L -0.69752 0.2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40" y="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25898 4.81481E-6 C -0.37513 4.81481E-6 -0.5177 -0.07385 -0.5177 -0.13357 L -0.5177 -0.26644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85" y="-1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9388 -4.07407E-6 C -0.13594 -4.07407E-6 -0.18763 0.05625 -0.18763 0.10232 L -0.18763 0.20463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324 C -0.00586 0.06412 -0.02656 0.1081 -0.04727 0.1081 C -0.06797 0.1081 -0.08568 0.06412 -0.09141 0.00324 C -0.10026 0.06412 -0.11784 0.1081 -0.13867 0.1081 C -0.15938 0.1081 -0.17695 0.06412 -0.18268 0.00324 C -0.19154 0.06412 -0.20924 0.1081 -0.22995 0.1081 C -0.25065 0.1081 -0.27135 0.06412 -0.27721 0.00324 C -0.28294 0.06412 -0.30052 0.1081 -0.32435 0.1081 C -0.34206 0.1081 -0.36276 0.06412 -0.36849 0.00324 C -0.37422 0.06412 -0.39492 0.1081 -0.41576 0.1081 C -0.43646 0.1081 -0.45404 0.06412 -0.45977 0.00324 C -0.46862 0.06412 -0.48633 0.1081 -0.50703 0.1081 C -0.52773 0.1081 -0.54544 0.06412 -0.5543 0.00324 C -0.56003 0.06412 -0.5776 0.1081 -0.59831 0.1081 C -0.61914 0.1081 -0.63971 0.06412 -0.64557 0.00324 C -0.6513 0.06412 -0.66901 0.1081 -0.69284 0.1081 C -0.71354 0.1081 -0.73112 0.06412 -0.73685 0.00324 " pathEditMode="relative" rAng="0" ptsTypes="AAAAAAAAAAAA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49" y="5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C -0.00547 0.05301 -0.01953 0.12708 -0.06927 0.12592 C -0.14128 0.12592 -0.14662 -0.12199 -0.23243 -0.12292 C -0.30977 -0.12292 -0.26836 0.09398 -0.34297 0.09305 C -0.42045 0.09305 -0.37904 -0.06389 -0.46224 -0.06389 C -0.53672 -0.06389 -0.49532 0.0419 -0.56159 0.0419 C -0.62539 0.0419 -0.59219 -0.03889 -0.65026 -0.03889 C -0.68334 -0.03889 -0.6862 -0.0169 -0.68868 2.59259E-6 " pathEditMode="relative" rAng="0" ptsTypes="AAAAAA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40" y="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05729 2.96296E-6 L -0.05729 0.03379 L -0.11445 0.03379 L -0.11445 0.06759 L -0.17162 0.06759 L -0.17162 0.10162 L -0.22878 0.10162 L -0.22878 0.13565 L -0.28594 0.13565 L -0.28594 0.16967 L -0.3431 0.16967 L -0.3431 0.20347 L -0.40013 0.20347 L -0.40013 0.23773 " pathEditMode="relative" rAng="0" ptsTypes="AAAAAAAAAAAAA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3069 0.471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00196 -0.325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5D7C95-7EF3-42C1-A604-B5000C6EF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6692" y="79897"/>
            <a:ext cx="1170517" cy="16832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D73B1D-11DF-4E6D-9AE9-9E2A0D0F5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9294" y="3659540"/>
            <a:ext cx="1168876" cy="16832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7E9A7-E71A-40A5-A3C7-95EB0A70A8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5493" y="79897"/>
            <a:ext cx="1192776" cy="16832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74F35CA-51C6-44DB-88AB-DCBF4B85A3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0132" y="1869720"/>
            <a:ext cx="1198137" cy="16832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4E993D-DEBF-4AC4-AD56-A5DAD83B0C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5426" y="1869720"/>
            <a:ext cx="1176144" cy="16832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4808627-69B0-4242-A6AD-1C568F21D5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9770" y="3659541"/>
            <a:ext cx="1203498" cy="16832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B13A3E-F10F-4944-A8E4-CAD72E8AD9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297" y="3661274"/>
            <a:ext cx="1180039" cy="16815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FFB8452-260B-4EE3-BA45-5251B34008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4770" y="81631"/>
            <a:ext cx="1157925" cy="1681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DF2D737-4CC5-4040-8B73-36E27FF4E8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8279" y="1869720"/>
            <a:ext cx="1179649" cy="1683289"/>
          </a:xfrm>
          <a:prstGeom prst="rect">
            <a:avLst/>
          </a:prstGeom>
        </p:spPr>
      </p:pic>
      <p:sp>
        <p:nvSpPr>
          <p:cNvPr id="20" name="Управляющая кнопка: &quot;Вперед&quot; или &quot;Следующий&quot;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6A0C91F-4779-43F0-BC7F-9FA576EF8763}"/>
              </a:ext>
            </a:extLst>
          </p:cNvPr>
          <p:cNvSpPr/>
          <p:nvPr/>
        </p:nvSpPr>
        <p:spPr>
          <a:xfrm>
            <a:off x="11434054" y="6249879"/>
            <a:ext cx="521208" cy="341080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D4D8EDE-ADC4-4239-A772-D2562462D94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8132" y="192667"/>
            <a:ext cx="546572" cy="5243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8FB5635-3416-4B10-9170-B82A5B5B117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44252" y="230013"/>
            <a:ext cx="521093" cy="5252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1AA8607-18D0-419C-A567-7A2D6BCD895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05493" y="200525"/>
            <a:ext cx="532666" cy="5086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7A0EF31-66C7-4F9C-B55C-92472A9E9F4D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40411" y="192667"/>
            <a:ext cx="595879" cy="5999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520C635-770C-4B63-AC2F-900BC7CD7012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5906" y="3488821"/>
            <a:ext cx="511257" cy="59998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4E986A6-EAAA-44D5-920A-1F2FE50E9A16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93541" y="3476566"/>
            <a:ext cx="511257" cy="5366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B1CF77F-7931-48AE-92E2-720F24E10748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13784" y="3497794"/>
            <a:ext cx="511257" cy="51538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DFB82AE-B37E-41AC-AC6B-74CDE501847F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846329" y="3535169"/>
            <a:ext cx="511258" cy="4780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18AAAE8-41B0-4ED2-8E4D-32C8941BA416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791144" y="2263805"/>
            <a:ext cx="2526742" cy="36133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8AE7727-3E6C-4071-9467-2543AD757AED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748184" y="3535169"/>
            <a:ext cx="530513" cy="5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77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conveyor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0.01551 L -0.38998 0.01551 C -0.56068 0.01551 -0.7711 -0.09051 -0.7711 -0.17639 L -0.7711 -0.3680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5" y="-19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0325 7.40741E-7 L -0.10325 0.0206 L -0.20599 0.0206 L -0.20599 0.0419 L -0.30898 0.0419 L -0.30898 0.06319 L -0.41172 0.06319 L -0.41172 0.08472 L -0.51471 0.08472 L -0.51471 0.10602 L -0.61744 0.10602 L -0.61744 0.12731 L -0.72005 0.12731 L -0.72005 0.1493 " pathEditMode="relative" rAng="0" ptsTypes="A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3" y="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34544 -0.10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-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4.79167E-6 -0.05463 C -4.79167E-6 -0.07963 -0.10768 -0.10926 -0.19518 -0.10926 L -0.38971 -0.10926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2" y="-5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09479 -1.48148E-6 L -0.09479 0.01945 L -0.18959 0.01945 L -0.18959 0.03935 L -0.28438 0.03935 L -0.28438 0.05926 L -0.3793 0.05926 L -0.3793 0.07871 L -0.47396 0.07871 L -0.47396 0.09861 L -0.56875 0.09861 L -0.56875 0.11852 L -0.66354 0.11852 L -0.66354 0.13843 " pathEditMode="relative" rAng="0" ptsTypes="AAAAAAAAAA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77" y="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51107 0.65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60" y="3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22761 -7.40741E-7 C -0.32956 -7.40741E-7 -0.45508 0.18125 -0.45508 0.3287 L -0.45508 0.65764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60" y="3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1088 L -0.05872 0.01088 L -0.05872 0.02824 L -0.11575 0.02824 L -0.11575 0.04583 L -0.17278 0.04583 L -0.17278 0.06319 L -0.22981 0.06319 L -0.22981 0.08102 L -0.28684 0.08102 L -0.28684 0.09838 L -0.34388 0.09838 L -0.34388 0.11597 L -0.40052 0.11597 L -0.40052 0.1338 " pathEditMode="relative" rAng="0" ptsTypes="AAAAAAAAAAAAA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1" y="6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597 L -0.05365 0.01597 C -0.07852 0.01597 -0.10899 0.08356 -0.10899 0.13842 L -0.10899 0.26111 " pathEditMode="relative" rAng="0" ptsTypes="AA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1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2695 3.7037E-7 C 0.03893 3.7037E-7 0.05391 -0.07801 0.05391 -0.14097 L 0.05391 -0.28194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121EE5-12CD-4A93-8246-A57A3397D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0808" y="3988295"/>
            <a:ext cx="1220680" cy="1220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E237AF-5046-4BCD-9C46-3057F68674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0808" y="35511"/>
            <a:ext cx="1220680" cy="1220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39FC535-59D1-448A-9F99-4502F9956B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0808" y="1351627"/>
            <a:ext cx="1220680" cy="12206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BD9722D-6909-4A9B-AEE3-326413BC32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0808" y="2669961"/>
            <a:ext cx="1220680" cy="1220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E06D211-9DAA-4E39-9682-157A6B88CD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3570" y="41060"/>
            <a:ext cx="1220680" cy="12206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D2926F0-7683-4C10-922E-203382FB63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2057" y="2945178"/>
            <a:ext cx="2343706" cy="23437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7D3393C-C2A5-43A6-AAED-385F9FD22D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3570" y="3988295"/>
            <a:ext cx="1220680" cy="12206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E70D1C9-1D17-4ABD-9B1B-CA85949F35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3570" y="2662194"/>
            <a:ext cx="1220680" cy="12206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77A4612-9964-4F5B-829A-3C3AEE6F36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3570" y="1336093"/>
            <a:ext cx="1220680" cy="12206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021E49B-B38E-460A-A213-8872F3197E0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0512" y="383700"/>
            <a:ext cx="548688" cy="5243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EEFA3E4-91B7-4D1B-A187-877DFC2F06A2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8802" y="3641502"/>
            <a:ext cx="512108" cy="6035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5D16479-4A44-46DD-8CDB-702F2C72D2C6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43863" y="3648158"/>
            <a:ext cx="512108" cy="53649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D29C5A3-425B-4309-84F9-633760BB27E4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31670" y="456940"/>
            <a:ext cx="524301" cy="5243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B2AB840-A882-44D5-A12B-BC99D968E8E0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58441" y="456940"/>
            <a:ext cx="536494" cy="50601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54CEACF-4636-4CEB-B827-14F52C75A742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027896" y="3593306"/>
            <a:ext cx="506012" cy="5121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D9FF088-2A04-4123-A566-9088B1DF45BE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997405" y="420360"/>
            <a:ext cx="597460" cy="5974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6A98EAE-A954-42B6-A2CC-4FF268C0F8BD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043660" y="3641502"/>
            <a:ext cx="512108" cy="4755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D3144CD-213E-48C4-978B-7286AD6EA506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315373" y="2662194"/>
            <a:ext cx="530398" cy="536494"/>
          </a:xfrm>
          <a:prstGeom prst="rect">
            <a:avLst/>
          </a:prstGeom>
        </p:spPr>
      </p:pic>
      <p:sp>
        <p:nvSpPr>
          <p:cNvPr id="31" name="Управляющая кнопка: &quot;Вперед&quot; или &quot;Следующий&quot; 3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BD074BF-05A8-4337-A15B-19B10FCF5BCB}"/>
              </a:ext>
            </a:extLst>
          </p:cNvPr>
          <p:cNvSpPr/>
          <p:nvPr/>
        </p:nvSpPr>
        <p:spPr>
          <a:xfrm>
            <a:off x="11434054" y="6249879"/>
            <a:ext cx="521208" cy="341080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565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85925 -0.3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69" y="-17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8502 2.59259E-6 L -0.08502 0.03217 L -0.16966 0.03217 L -0.16966 0.06481 L -0.25455 0.06481 L -0.25455 0.09768 L -0.33919 0.09768 L -0.33919 0.13009 L -0.42408 0.13009 L -0.42408 0.16296 L -0.50872 0.16296 L -0.50872 0.1956 L -0.59335 0.1956 L -0.59335 0.2287 " pathEditMode="relative" rAng="0" ptsTypes="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4" y="11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5323 0.03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36498 -0.15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-7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74908 0.536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61" y="26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10052 -1.48148E-6 L -0.10052 0.10324 L -0.20092 0.10324 L -0.20092 0.20671 L -0.30131 0.20671 L -0.30131 0.31019 L -0.4017 0.31019 L -0.4017 0.41366 L -0.50209 0.41366 L -0.50209 0.51713 L -0.60248 0.51713 L -0.60248 0.6206 L -0.70274 0.6206 L -0.70274 0.72408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43" y="3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6302 -3.33333E-6 L -0.06302 0.04769 L -0.12578 0.04769 L -0.12578 0.09607 L -0.18867 0.09607 L -0.18867 0.14445 L -0.25143 0.14445 L -0.25143 0.19213 L -0.31432 0.19213 L -0.31432 0.24051 L -0.37708 0.24051 L -0.37708 0.28889 L -0.43971 0.28889 L -0.43971 0.33727 " pathEditMode="relative" rAng="0" ptsTypes="AAAAAAAAAAAAA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2" y="1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7 0.00046 L -0.28033 0.1490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6A336F-65B9-45C9-BD82-D1677C786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687" y="233264"/>
            <a:ext cx="1636986" cy="11196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85E138-4036-495A-A319-0F105651B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5280" y="1754154"/>
            <a:ext cx="1560350" cy="11196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22ACE3-2379-44FD-96F6-8F047A097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9832" y="1754459"/>
            <a:ext cx="1607605" cy="11196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5366ED7-1EBB-44E3-AE2C-3E70338938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5280" y="3135086"/>
            <a:ext cx="1619413" cy="11196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49D769D-8E8C-4512-918E-E12C976BC6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3009" y="233264"/>
            <a:ext cx="1560350" cy="11202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CA54640-CBF1-4D6B-9E0C-844B5252B7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4966" y="3135086"/>
            <a:ext cx="1578393" cy="11196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8B24471-D548-4511-B242-6A6AB199AB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196" y="4655367"/>
            <a:ext cx="1567173" cy="11196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2BEF2E4-8A95-4445-965A-064FF791B70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115" y="233264"/>
            <a:ext cx="548688" cy="5243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8ED70D-8B47-4967-8637-4811B8383B1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6556" y="2532368"/>
            <a:ext cx="524301" cy="5243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2471211-8E6E-4D2E-A1DE-3A4FFFECE79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6309" y="4655367"/>
            <a:ext cx="536494" cy="50601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BC5CB17-F72D-4E56-896F-DF3B999691A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74709" y="234156"/>
            <a:ext cx="597460" cy="597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194895E-BC6F-4CC9-8B94-DACE05ADFE9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60061" y="2492740"/>
            <a:ext cx="512108" cy="6035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78176B1-F033-444F-B473-3ABB6393A9B9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53841" y="4655367"/>
            <a:ext cx="512108" cy="5364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E2CA058-94CE-4EA5-A437-601D3295A6BD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42331" y="2202633"/>
            <a:ext cx="3562605" cy="24789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ACA339A-2BDC-40EF-BD43-F9B8452350AE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14195" y="2492740"/>
            <a:ext cx="506012" cy="512108"/>
          </a:xfrm>
          <a:prstGeom prst="rect">
            <a:avLst/>
          </a:prstGeom>
        </p:spPr>
      </p:pic>
      <p:sp>
        <p:nvSpPr>
          <p:cNvPr id="25" name="Управляющая кнопка: &quot;Вперед&quot; или &quot;Следующий&quot;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10FD554-60AE-48F4-A9C4-E7058199F735}"/>
              </a:ext>
            </a:extLst>
          </p:cNvPr>
          <p:cNvSpPr/>
          <p:nvPr/>
        </p:nvSpPr>
        <p:spPr>
          <a:xfrm>
            <a:off x="11434054" y="6249879"/>
            <a:ext cx="521208" cy="341080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573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conveyor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39154 7.40741E-7 C -0.56693 7.40741E-7 -0.78294 0.02153 -0.78294 0.03912 L -0.78294 0.0782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54" y="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-0.79179 0.00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96" y="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905 2.59259E-6 L -0.0905 0.04606 L -0.18099 0.04606 L -0.18099 0.09213 L -0.27149 0.09213 L -0.27149 0.13819 L -0.36198 0.13819 L -0.36198 0.18426 L -0.45248 0.18426 L -0.45248 0.23032 L -0.54297 0.23032 L -0.54297 0.27639 L -0.63333 0.27639 L -0.63333 0.32245 " pathEditMode="relative" rAng="0" ptsTypes="AAAAAAAAA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1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18229 -7.40741E-7 C -0.26406 -7.40741E-7 -0.36458 0.0206 -0.36458 0.03727 L -0.36458 0.07477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37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44856 -0.218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-1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38112 0.521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2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11458 1.48148E-6 C -0.16602 1.48148E-6 -0.22917 0.05555 -0.22917 0.10069 L -0.22917 0.20162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0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00677 -4.44444E-6 C 0.0099 -4.44444E-6 0.01393 -0.03425 0.01393 -0.0618 L 0.01393 -0.12314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6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E91CAE5-E148-49E2-BAA0-CCC3C93027FB}"/>
              </a:ext>
            </a:extLst>
          </p:cNvPr>
          <p:cNvSpPr/>
          <p:nvPr/>
        </p:nvSpPr>
        <p:spPr>
          <a:xfrm>
            <a:off x="3054221" y="2491274"/>
            <a:ext cx="6083558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Молодец!!!</a:t>
            </a:r>
          </a:p>
        </p:txBody>
      </p:sp>
    </p:spTree>
    <p:extLst>
      <p:ext uri="{BB962C8B-B14F-4D97-AF65-F5344CB8AC3E}">
        <p14:creationId xmlns:p14="http://schemas.microsoft.com/office/powerpoint/2010/main" xmlns="" val="38754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</Words>
  <Application>Microsoft Office PowerPoint</Application>
  <PresentationFormat>Произвольный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Развивающая игра для детей старшего дошкольного возраста «Разложи алгоритмы»</vt:lpstr>
      <vt:lpstr>  Возраст детей: 5-7 лет. Цель игры: развивать умение видеть последовательность алгоритмической схемы для рисования, развивать наблюдательность, воспитывать интерес к живописи. Ход игры: нужно разложить все алгоритмические схемы в нужной последовательности по порядку. В конце выбрать понравившуюся схему и попробовать нарисовать по ней свой рисунок!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игра для детей старшего дошкольного возраста «Разложи алгоритмы»</dc:title>
  <dc:creator>Анна Ягодкина</dc:creator>
  <cp:lastModifiedBy>Алексей</cp:lastModifiedBy>
  <cp:revision>10</cp:revision>
  <dcterms:created xsi:type="dcterms:W3CDTF">2023-03-13T15:57:07Z</dcterms:created>
  <dcterms:modified xsi:type="dcterms:W3CDTF">2024-03-02T09:22:13Z</dcterms:modified>
</cp:coreProperties>
</file>